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64" r:id="rId4"/>
    <p:sldId id="275" r:id="rId5"/>
    <p:sldId id="265" r:id="rId6"/>
    <p:sldId id="266" r:id="rId7"/>
    <p:sldId id="267" r:id="rId8"/>
    <p:sldId id="268" r:id="rId9"/>
    <p:sldId id="276" r:id="rId10"/>
    <p:sldId id="277" r:id="rId11"/>
    <p:sldId id="278" r:id="rId12"/>
    <p:sldId id="279" r:id="rId13"/>
    <p:sldId id="280" r:id="rId14"/>
    <p:sldId id="283" r:id="rId15"/>
    <p:sldId id="284" r:id="rId16"/>
    <p:sldId id="258" r:id="rId17"/>
    <p:sldId id="269" r:id="rId18"/>
    <p:sldId id="270" r:id="rId19"/>
    <p:sldId id="282" r:id="rId20"/>
    <p:sldId id="260" r:id="rId21"/>
    <p:sldId id="261" r:id="rId22"/>
    <p:sldId id="262" r:id="rId23"/>
    <p:sldId id="263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77B4C-2806-344A-B40F-B0CEA12091AC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BBCF4-9854-7D49-A0B8-27C86C98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2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BBCF4-9854-7D49-A0B8-27C86C980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6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BBCF4-9854-7D49-A0B8-27C86C9802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4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98522-FBF4-4409-BA7A-C16956925F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9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5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8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8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83863-CE2B-3348-B3AA-BE48A5C5AE5E}" type="datetimeFigureOut">
              <a:rPr lang="en-US" smtClean="0"/>
              <a:t>5/19/16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D0FE-2F43-C744-ACD8-A4C1B8FF9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</a:t>
            </a:r>
            <a:r>
              <a:rPr lang="en-US" dirty="0" smtClean="0"/>
              <a:t>Core:</a:t>
            </a:r>
            <a:br>
              <a:rPr lang="en-US" dirty="0" smtClean="0"/>
            </a:br>
            <a:r>
              <a:rPr lang="en-US" dirty="0" smtClean="0"/>
              <a:t>What you need to know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Spencer Schneidenbach</a:t>
            </a:r>
          </a:p>
        </p:txBody>
      </p:sp>
    </p:spTree>
    <p:extLst>
      <p:ext uri="{BB962C8B-B14F-4D97-AF65-F5344CB8AC3E}">
        <p14:creationId xmlns:p14="http://schemas.microsoft.com/office/powerpoint/2010/main" val="21266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NPM/Node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NPM stands for Node Package Manager</a:t>
            </a:r>
          </a:p>
          <a:p>
            <a:r>
              <a:rPr lang="en-US" dirty="0" smtClean="0"/>
              <a:t>Pretty much like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package.json</a:t>
            </a:r>
            <a:endParaRPr lang="en-US" dirty="0" smtClean="0"/>
          </a:p>
          <a:p>
            <a:pPr lvl="1"/>
            <a:r>
              <a:rPr lang="en-US" dirty="0" smtClean="0"/>
              <a:t>Manages the packages your project needs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34" y="1294544"/>
            <a:ext cx="4644500" cy="4227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10" y="4254911"/>
            <a:ext cx="4527479" cy="17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0719"/>
            <a:ext cx="10515600" cy="4351338"/>
          </a:xfrm>
        </p:spPr>
        <p:txBody>
          <a:bodyPr/>
          <a:lstStyle/>
          <a:p>
            <a:r>
              <a:rPr lang="en-US" dirty="0" smtClean="0"/>
              <a:t>Client-side package manager</a:t>
            </a:r>
          </a:p>
          <a:p>
            <a:r>
              <a:rPr lang="en-US" dirty="0" smtClean="0"/>
              <a:t>But guess what?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63" y="1900719"/>
            <a:ext cx="5823826" cy="313274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51795" y="1021847"/>
            <a:ext cx="1880434" cy="6059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63720" y="1846451"/>
            <a:ext cx="6264865" cy="3288257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685692" y="1799476"/>
            <a:ext cx="6142893" cy="3288257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20384784">
            <a:off x="1104293" y="1899325"/>
            <a:ext cx="10099431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/>
            <a:r>
              <a:rPr lang="en-US" sz="100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DON’T NEED IT</a:t>
            </a:r>
            <a:endParaRPr lang="en-US" sz="10000" b="0" cap="none" spc="0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can take care of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install client side dependencies as well!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23" y="3247293"/>
            <a:ext cx="5791754" cy="22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Grunt/Gulp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 runners</a:t>
            </a:r>
          </a:p>
          <a:p>
            <a:r>
              <a:rPr lang="en-US" dirty="0" smtClean="0"/>
              <a:t>Do stuff like:</a:t>
            </a:r>
          </a:p>
          <a:p>
            <a:pPr lvl="1"/>
            <a:r>
              <a:rPr lang="en-US" dirty="0" smtClean="0"/>
              <a:t>Minify CSS and JS</a:t>
            </a:r>
          </a:p>
          <a:p>
            <a:pPr lvl="1"/>
            <a:r>
              <a:rPr lang="en-US" dirty="0" smtClean="0"/>
              <a:t>Run tests</a:t>
            </a:r>
          </a:p>
          <a:p>
            <a:pPr lvl="1"/>
            <a:r>
              <a:rPr lang="en-US" dirty="0" smtClean="0"/>
              <a:t>Move files around</a:t>
            </a:r>
          </a:p>
          <a:p>
            <a:r>
              <a:rPr lang="en-US" sz="1400" dirty="0" smtClean="0"/>
              <a:t>But guess what?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5" y="1218241"/>
            <a:ext cx="7664918" cy="44322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751795" y="1008185"/>
            <a:ext cx="2870636" cy="1972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7026" y="1160634"/>
            <a:ext cx="8274974" cy="4489889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32738" y="1142042"/>
            <a:ext cx="7993165" cy="4684327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20384784">
            <a:off x="1104293" y="1899325"/>
            <a:ext cx="10099431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/>
            <a:r>
              <a:rPr lang="en-US" sz="10000" dirty="0" smtClean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(probably) DON’T NEED IT</a:t>
            </a:r>
            <a:endParaRPr lang="en-US" sz="10000" b="0" cap="none" spc="0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9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can take care of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run tasks as well!</a:t>
            </a:r>
          </a:p>
          <a:p>
            <a:r>
              <a:rPr lang="en-US" dirty="0" smtClean="0"/>
              <a:t>If you like gulp, then use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23" y="3247293"/>
            <a:ext cx="5791754" cy="22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dotnet</a:t>
            </a:r>
            <a:r>
              <a:rPr lang="en-US" dirty="0" smtClean="0"/>
              <a:t> command line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and run your code</a:t>
            </a:r>
          </a:p>
          <a:p>
            <a:r>
              <a:rPr lang="en-US" dirty="0" smtClean="0"/>
              <a:t>Restores dependencies from </a:t>
            </a:r>
            <a:r>
              <a:rPr lang="en-US" dirty="0" err="1" smtClean="0"/>
              <a:t>project.json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over the project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endParaRPr lang="en-US" dirty="0"/>
          </a:p>
          <a:p>
            <a:r>
              <a:rPr lang="en-US" dirty="0" err="1"/>
              <a:t>project.json</a:t>
            </a:r>
            <a:endParaRPr lang="en-US" dirty="0"/>
          </a:p>
          <a:p>
            <a:r>
              <a:rPr lang="en-US" dirty="0" err="1"/>
              <a:t>Startup.cs</a:t>
            </a:r>
            <a:endParaRPr lang="en-US" dirty="0"/>
          </a:p>
          <a:p>
            <a:r>
              <a:rPr lang="en-US" dirty="0" err="1"/>
              <a:t>Program.cs</a:t>
            </a:r>
            <a:endParaRPr lang="en-US" dirty="0"/>
          </a:p>
          <a:p>
            <a:r>
              <a:rPr lang="en-US" dirty="0"/>
              <a:t>Models</a:t>
            </a:r>
          </a:p>
          <a:p>
            <a:r>
              <a:rPr lang="en-US" dirty="0"/>
              <a:t>Controllers</a:t>
            </a:r>
          </a:p>
          <a:p>
            <a:r>
              <a:rPr lang="en-US" dirty="0"/>
              <a:t>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all static files go</a:t>
            </a:r>
          </a:p>
          <a:p>
            <a:r>
              <a:rPr lang="en-US" dirty="0"/>
              <a:t>No longer mixed into the root of the project</a:t>
            </a:r>
          </a:p>
          <a:p>
            <a:r>
              <a:rPr lang="en-US" dirty="0"/>
              <a:t>A welcome change!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905" y="267127"/>
            <a:ext cx="2585495" cy="6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project.json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57169"/>
            <a:ext cx="8946541" cy="4195481"/>
          </a:xfrm>
        </p:spPr>
        <p:txBody>
          <a:bodyPr/>
          <a:lstStyle/>
          <a:p>
            <a:r>
              <a:rPr lang="en-US" dirty="0"/>
              <a:t>Replaces </a:t>
            </a:r>
            <a:r>
              <a:rPr lang="en-US" dirty="0" err="1"/>
              <a:t>packages.config</a:t>
            </a:r>
            <a:endParaRPr lang="en-US" dirty="0"/>
          </a:p>
          <a:p>
            <a:r>
              <a:rPr lang="en-US" dirty="0"/>
              <a:t>General project configuration</a:t>
            </a:r>
          </a:p>
          <a:p>
            <a:r>
              <a:rPr lang="en-US" dirty="0"/>
              <a:t>Server-side dependencies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78" y="3038119"/>
            <a:ext cx="5429250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783" y="200737"/>
            <a:ext cx="2629017" cy="64928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98643" y="1037690"/>
            <a:ext cx="3339101" cy="3082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75437" y="3323690"/>
            <a:ext cx="5846380" cy="288403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75437" y="3165494"/>
            <a:ext cx="5364625" cy="3160689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8648" y="1719097"/>
            <a:ext cx="4544306" cy="114952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" idx="0"/>
          </p:cNvCxnSpPr>
          <p:nvPr/>
        </p:nvCxnSpPr>
        <p:spPr>
          <a:xfrm flipV="1">
            <a:off x="918648" y="1557169"/>
            <a:ext cx="4658916" cy="129604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761169" y="5071635"/>
            <a:ext cx="1759378" cy="678996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761169" y="5071635"/>
            <a:ext cx="1759378" cy="678996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0384784">
            <a:off x="1104293" y="1907019"/>
            <a:ext cx="10099431" cy="3154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pPr algn="ctr"/>
            <a:r>
              <a:rPr lang="en-US" sz="19900" dirty="0" err="1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MSBuild</a:t>
            </a:r>
            <a:endParaRPr lang="en-US" sz="9600" b="0" cap="none" spc="0" dirty="0">
              <a:ln w="0"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095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6" y="1092730"/>
            <a:ext cx="10784440" cy="43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Platform Architect at </a:t>
            </a:r>
            <a:r>
              <a:rPr lang="en-US" dirty="0" err="1"/>
              <a:t>Ryvit</a:t>
            </a:r>
            <a:endParaRPr lang="en-US" dirty="0"/>
          </a:p>
          <a:p>
            <a:r>
              <a:rPr lang="en-US" dirty="0"/>
              <a:t>Consultant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AngularJS 1/2, ASP.NET, C#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Twitter: </a:t>
            </a:r>
            <a:r>
              <a:rPr lang="en-US" b="1" dirty="0" smtClean="0"/>
              <a:t>@</a:t>
            </a:r>
            <a:r>
              <a:rPr lang="en-US" b="1" dirty="0" err="1" smtClean="0"/>
              <a:t>schneidenbach</a:t>
            </a:r>
            <a:endParaRPr lang="en-US" b="1" dirty="0"/>
          </a:p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b="1" dirty="0" err="1" smtClean="0"/>
              <a:t>schneidenbach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Email: </a:t>
            </a:r>
            <a:r>
              <a:rPr lang="en-US" b="1" dirty="0" err="1" smtClean="0"/>
              <a:t>sas.projects@me.com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Website: </a:t>
            </a:r>
            <a:r>
              <a:rPr lang="en-US" b="1" dirty="0" err="1" smtClean="0"/>
              <a:t>schneids.net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64" y="3589117"/>
            <a:ext cx="4007904" cy="2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</p:spPr>
        <p:txBody>
          <a:bodyPr/>
          <a:lstStyle/>
          <a:p>
            <a:r>
              <a:rPr lang="en-US" dirty="0" err="1"/>
              <a:t>Startup.cs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4988"/>
            <a:ext cx="10515600" cy="4991975"/>
          </a:xfrm>
        </p:spPr>
        <p:txBody>
          <a:bodyPr/>
          <a:lstStyle/>
          <a:p>
            <a:r>
              <a:rPr lang="en-US" dirty="0"/>
              <a:t>Where services are registered and the application is configured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46" y="1752600"/>
            <a:ext cx="93440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ASP.NET 4.6 apps, ASP.NET Core has a Main method!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41" y="2594721"/>
            <a:ext cx="60293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your </a:t>
            </a:r>
            <a:r>
              <a:rPr lang="en-US" dirty="0" err="1"/>
              <a:t>ViewModels</a:t>
            </a:r>
            <a:r>
              <a:rPr lang="en-US" dirty="0"/>
              <a:t> and DTOs live</a:t>
            </a:r>
          </a:p>
          <a:p>
            <a:r>
              <a:rPr lang="en-US" dirty="0"/>
              <a:t>Your domain objects should live elsewhere</a:t>
            </a:r>
          </a:p>
          <a:p>
            <a:pPr lvl="1"/>
            <a:r>
              <a:rPr lang="en-US" dirty="0"/>
              <a:t>But that’s another show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82" y="3320142"/>
            <a:ext cx="6731462" cy="31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662"/>
            <a:ext cx="10515600" cy="4723301"/>
          </a:xfrm>
        </p:spPr>
        <p:txBody>
          <a:bodyPr/>
          <a:lstStyle/>
          <a:p>
            <a:r>
              <a:rPr lang="en-US" dirty="0" smtClean="0"/>
              <a:t>Controllers are your main interface with the outside world</a:t>
            </a:r>
          </a:p>
          <a:p>
            <a:r>
              <a:rPr lang="en-US" dirty="0" smtClean="0"/>
              <a:t>They are the traffic cops of your web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2541400"/>
            <a:ext cx="9401908" cy="39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9846" y="1144588"/>
            <a:ext cx="2872154" cy="5032375"/>
          </a:xfrm>
        </p:spPr>
        <p:txBody>
          <a:bodyPr/>
          <a:lstStyle/>
          <a:p>
            <a:r>
              <a:rPr lang="en-US" dirty="0" smtClean="0"/>
              <a:t>Views are returned from controllers</a:t>
            </a:r>
          </a:p>
          <a:p>
            <a:r>
              <a:rPr lang="en-US" dirty="0" smtClean="0"/>
              <a:t>Can have a layout view (</a:t>
            </a:r>
            <a:r>
              <a:rPr lang="en-US" dirty="0" err="1" smtClean="0"/>
              <a:t>kinda</a:t>
            </a:r>
            <a:r>
              <a:rPr lang="en-US" dirty="0" smtClean="0"/>
              <a:t> like a </a:t>
            </a:r>
            <a:r>
              <a:rPr lang="en-US" dirty="0" err="1" smtClean="0"/>
              <a:t>site.master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1144588"/>
            <a:ext cx="8883590" cy="52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 to be the best web stack for any platform</a:t>
            </a:r>
          </a:p>
          <a:p>
            <a:pPr lvl="1"/>
            <a:r>
              <a:rPr lang="en-US" dirty="0"/>
              <a:t>Host agnostic</a:t>
            </a:r>
          </a:p>
          <a:p>
            <a:r>
              <a:rPr lang="en-US" dirty="0"/>
              <a:t>Provide cross-platform development experience</a:t>
            </a:r>
          </a:p>
          <a:p>
            <a:r>
              <a:rPr lang="en-US" dirty="0"/>
              <a:t>Faster, more scalable than current ASP.NET</a:t>
            </a:r>
          </a:p>
          <a:p>
            <a:pPr lvl="1"/>
            <a:r>
              <a:rPr lang="en-US" dirty="0" err="1"/>
              <a:t>System.Web</a:t>
            </a:r>
            <a:r>
              <a:rPr lang="en-US" dirty="0"/>
              <a:t> requests take ~30kb of memory </a:t>
            </a:r>
            <a:r>
              <a:rPr lang="en-US" u="sng" dirty="0"/>
              <a:t>per request</a:t>
            </a:r>
          </a:p>
          <a:p>
            <a:pPr lvl="1"/>
            <a:r>
              <a:rPr lang="en-US" dirty="0"/>
              <a:t>ASP.NET Core – around ~2kb</a:t>
            </a:r>
          </a:p>
        </p:txBody>
      </p:sp>
    </p:spTree>
    <p:extLst>
      <p:ext uri="{BB962C8B-B14F-4D97-AF65-F5344CB8AC3E}">
        <p14:creationId xmlns:p14="http://schemas.microsoft.com/office/powerpoint/2010/main" val="66499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in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Go-live license released with RC1</a:t>
            </a:r>
          </a:p>
          <a:p>
            <a:r>
              <a:rPr lang="en-US" dirty="0" smtClean="0"/>
              <a:t>RC2 came out and broke more stuff</a:t>
            </a:r>
          </a:p>
          <a:p>
            <a:r>
              <a:rPr lang="en-US" dirty="0" smtClean="0"/>
              <a:t>Entire demos were broken</a:t>
            </a:r>
          </a:p>
          <a:p>
            <a:r>
              <a:rPr lang="en-US" dirty="0" smtClean="0"/>
              <a:t>Slide decks were made obsolete</a:t>
            </a:r>
          </a:p>
          <a:p>
            <a:r>
              <a:rPr lang="is-IS" dirty="0" smtClean="0"/>
              <a:t>…including mine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164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.NET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.NET Core – open source, lightweight subset of .NET Framework</a:t>
            </a:r>
          </a:p>
          <a:p>
            <a:pPr lvl="1"/>
            <a:r>
              <a:rPr lang="en-US" dirty="0"/>
              <a:t>Needed components delivered via </a:t>
            </a:r>
            <a:r>
              <a:rPr lang="en-US" dirty="0" err="1"/>
              <a:t>NuGet</a:t>
            </a:r>
            <a:endParaRPr lang="en-US" dirty="0"/>
          </a:p>
          <a:p>
            <a:pPr lvl="2"/>
            <a:r>
              <a:rPr lang="en-US" dirty="0"/>
              <a:t>More iterative updates</a:t>
            </a:r>
          </a:p>
          <a:p>
            <a:pPr lvl="2"/>
            <a:r>
              <a:rPr lang="en-US" dirty="0"/>
              <a:t>Deployed with your app</a:t>
            </a:r>
          </a:p>
          <a:p>
            <a:pPr lvl="1"/>
            <a:r>
              <a:rPr lang="en-US" dirty="0"/>
              <a:t>Aims to be pure re-implementation of .NET Framework…someday</a:t>
            </a:r>
          </a:p>
          <a:p>
            <a:pPr lvl="1"/>
            <a:r>
              <a:rPr lang="en-US" dirty="0"/>
              <a:t>Cross-platform</a:t>
            </a:r>
          </a:p>
          <a:p>
            <a:pPr lvl="0"/>
            <a:r>
              <a:rPr lang="en-US" dirty="0"/>
              <a:t>.NET Framework</a:t>
            </a:r>
          </a:p>
          <a:p>
            <a:pPr lvl="1"/>
            <a:r>
              <a:rPr lang="en-US" dirty="0"/>
              <a:t>You can still use full .NET Framework if you need stuff like </a:t>
            </a:r>
            <a:r>
              <a:rPr lang="en-US" dirty="0" err="1"/>
              <a:t>System.Drawing</a:t>
            </a:r>
            <a:r>
              <a:rPr lang="en-US" dirty="0"/>
              <a:t> or other full-framework specific libraries</a:t>
            </a:r>
          </a:p>
          <a:p>
            <a:pPr lvl="1"/>
            <a:r>
              <a:rPr lang="en-US" dirty="0"/>
              <a:t>Requires Windows</a:t>
            </a:r>
          </a:p>
        </p:txBody>
      </p:sp>
    </p:spTree>
    <p:extLst>
      <p:ext uri="{BB962C8B-B14F-4D97-AF65-F5344CB8AC3E}">
        <p14:creationId xmlns:p14="http://schemas.microsoft.com/office/powerpoint/2010/main" val="14198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times, they are </a:t>
            </a:r>
            <a:r>
              <a:rPr lang="en-US" dirty="0" err="1"/>
              <a:t>a’changing</a:t>
            </a:r>
            <a:r>
              <a:rPr lang="en-US" dirty="0"/>
              <a:t>’</a:t>
            </a:r>
            <a:br>
              <a:rPr lang="en-US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ASP.NET Core			            Current ASP.NET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.NET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What’s Different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VB.NET</a:t>
            </a:r>
          </a:p>
          <a:p>
            <a:r>
              <a:rPr lang="en-US" dirty="0"/>
              <a:t>No Web Forms</a:t>
            </a:r>
          </a:p>
          <a:p>
            <a:r>
              <a:rPr lang="en-US" dirty="0"/>
              <a:t>.NET Core</a:t>
            </a:r>
          </a:p>
          <a:p>
            <a:r>
              <a:rPr lang="en-US" dirty="0"/>
              <a:t>Roslyn compiler</a:t>
            </a:r>
          </a:p>
          <a:p>
            <a:r>
              <a:rPr lang="en-US" dirty="0"/>
              <a:t>Cross-platform</a:t>
            </a:r>
          </a:p>
          <a:p>
            <a:r>
              <a:rPr lang="en-US" dirty="0"/>
              <a:t>Slightly different APIs</a:t>
            </a:r>
          </a:p>
          <a:p>
            <a:r>
              <a:rPr lang="en-US" dirty="0"/>
              <a:t>No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Global.asax</a:t>
            </a:r>
            <a:endParaRPr lang="en-US" dirty="0"/>
          </a:p>
          <a:p>
            <a:r>
              <a:rPr lang="en-US" dirty="0"/>
              <a:t>No dependency on </a:t>
            </a:r>
            <a:r>
              <a:rPr lang="en-US" dirty="0" err="1"/>
              <a:t>MSBuild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Forms isn’t a technology in ASP.NET Core</a:t>
            </a:r>
          </a:p>
          <a:p>
            <a:r>
              <a:rPr lang="en-US" dirty="0"/>
              <a:t>It’s still being updated and supported</a:t>
            </a:r>
          </a:p>
          <a:p>
            <a:pPr lvl="1"/>
            <a:r>
              <a:rPr lang="en-US" dirty="0"/>
              <a:t>Still needs </a:t>
            </a:r>
            <a:r>
              <a:rPr lang="en-US" dirty="0" err="1"/>
              <a:t>System.Web</a:t>
            </a:r>
            <a:endParaRPr lang="en-US" dirty="0"/>
          </a:p>
          <a:p>
            <a:pPr lvl="1"/>
            <a:r>
              <a:rPr lang="en-US" dirty="0"/>
              <a:t>Still needs IIS</a:t>
            </a:r>
          </a:p>
          <a:p>
            <a:pPr lvl="1"/>
            <a:r>
              <a:rPr lang="en-US" dirty="0"/>
              <a:t>Still needs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3271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MVC 5/Web API 2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direct upgrade path</a:t>
            </a:r>
          </a:p>
          <a:p>
            <a:pPr lvl="1"/>
            <a:r>
              <a:rPr lang="en-US" dirty="0"/>
              <a:t>Create new project and copy over code</a:t>
            </a:r>
          </a:p>
          <a:p>
            <a:r>
              <a:rPr lang="en-US" dirty="0"/>
              <a:t>APIs between the two differ slightly</a:t>
            </a:r>
          </a:p>
          <a:p>
            <a:r>
              <a:rPr lang="en-US" dirty="0"/>
              <a:t>Otherwise, it’s a very familiar experience</a:t>
            </a:r>
          </a:p>
        </p:txBody>
      </p:sp>
    </p:spTree>
    <p:extLst>
      <p:ext uri="{BB962C8B-B14F-4D97-AF65-F5344CB8AC3E}">
        <p14:creationId xmlns:p14="http://schemas.microsoft.com/office/powerpoint/2010/main" val="17108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</a:t>
            </a:r>
            <a:r>
              <a:rPr lang="en-US" dirty="0" err="1" smtClean="0"/>
              <a:t>Toolchain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NPM/Node</a:t>
            </a:r>
          </a:p>
          <a:p>
            <a:r>
              <a:rPr lang="en-US" dirty="0" smtClean="0"/>
              <a:t>Bower</a:t>
            </a:r>
          </a:p>
          <a:p>
            <a:r>
              <a:rPr lang="en-US" dirty="0" smtClean="0"/>
              <a:t>Grunt/Gulp</a:t>
            </a:r>
          </a:p>
          <a:p>
            <a:r>
              <a:rPr lang="en-US" dirty="0" err="1" smtClean="0"/>
              <a:t>dotnet</a:t>
            </a:r>
            <a:r>
              <a:rPr lang="en-US" dirty="0" smtClean="0"/>
              <a:t> CLI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0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498</Words>
  <Application>Microsoft Macintosh PowerPoint</Application>
  <PresentationFormat>Widescreen</PresentationFormat>
  <Paragraphs>125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ASP.NET Core: What you need to know</vt:lpstr>
      <vt:lpstr>About Me</vt:lpstr>
      <vt:lpstr>ASP.NET Core Goals</vt:lpstr>
      <vt:lpstr>ASP.NET Core in Production</vt:lpstr>
      <vt:lpstr>Let’s talk .NET Framework</vt:lpstr>
      <vt:lpstr>The times, they are a’changing’   ASP.NET Core               Current ASP.NET</vt:lpstr>
      <vt:lpstr>Web Forms</vt:lpstr>
      <vt:lpstr>Current MVC 5/Web API 2 Apps</vt:lpstr>
      <vt:lpstr>ASP.NET Core Toolchain</vt:lpstr>
      <vt:lpstr>NPM/Node</vt:lpstr>
      <vt:lpstr>Bower</vt:lpstr>
      <vt:lpstr>npm can take care of you</vt:lpstr>
      <vt:lpstr>Grunt/Gulp</vt:lpstr>
      <vt:lpstr>npm can take care of you</vt:lpstr>
      <vt:lpstr>dotnet command line interface</vt:lpstr>
      <vt:lpstr>Let’s go over the project structure</vt:lpstr>
      <vt:lpstr>wwwroot</vt:lpstr>
      <vt:lpstr>project.json</vt:lpstr>
      <vt:lpstr>PowerPoint Presentation</vt:lpstr>
      <vt:lpstr>Startup.cs</vt:lpstr>
      <vt:lpstr>Program.cs</vt:lpstr>
      <vt:lpstr>Models</vt:lpstr>
      <vt:lpstr>Controllers</vt:lpstr>
      <vt:lpstr>Views</vt:lpstr>
      <vt:lpstr>Tooling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Spencer Schneidenbach</dc:creator>
  <cp:lastModifiedBy>Spencer Schneidenbach</cp:lastModifiedBy>
  <cp:revision>15</cp:revision>
  <dcterms:created xsi:type="dcterms:W3CDTF">2016-05-17T14:50:02Z</dcterms:created>
  <dcterms:modified xsi:type="dcterms:W3CDTF">2016-05-19T14:27:23Z</dcterms:modified>
</cp:coreProperties>
</file>